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58" r:id="rId3"/>
    <p:sldId id="308" r:id="rId4"/>
    <p:sldId id="263" r:id="rId5"/>
    <p:sldId id="309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D06390-0E4E-E335-C208-CA88051831A9}" name="Ben Burns" initials="BB" userId="S::bburns@umass.edu::7749af4a-8245-4ec1-9116-b6ae0a59ff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are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said "Hello"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output, and 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are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output, and 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said "Hello"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taf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yllabu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0044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</a:t>
            </a:r>
            <a:r>
              <a:rPr lang="en-US"/>
              <a:t>a Computer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2CBD49-B829-E910-6DDF-FEC66D162018}"/>
              </a:ext>
            </a:extLst>
          </p:cNvPr>
          <p:cNvSpPr txBox="1">
            <a:spLocks/>
          </p:cNvSpPr>
          <p:nvPr/>
        </p:nvSpPr>
        <p:spPr>
          <a:xfrm>
            <a:off x="838200" y="4011505"/>
            <a:ext cx="3515771" cy="1399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Note: The lines of code that start with a ‘#’ sign are just descriptions.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some python examples on the website, take a look and play around with them!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457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Name</a:t>
            </a:r>
          </a:p>
          <a:p>
            <a:r>
              <a:rPr lang="en-US" sz="3200" dirty="0"/>
              <a:t>Experience with CS</a:t>
            </a:r>
          </a:p>
          <a:p>
            <a:r>
              <a:rPr lang="en-US" sz="3200" dirty="0"/>
              <a:t>Fun Fact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 to Staff Guide on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https://cics110.github.io/main/information/staff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9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  <a:r>
              <a:rPr lang="en-US" sz="3200" dirty="0">
                <a:hlinkClick r:id="rId2"/>
              </a:rPr>
              <a:t>https://cics110.github.io/main/information/syllabus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etc.</a:t>
            </a:r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1219</Words>
  <Application>Microsoft Office PowerPoint</Application>
  <PresentationFormat>Widescreen</PresentationFormat>
  <Paragraphs>265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Welcome to CICS 110</vt:lpstr>
      <vt:lpstr>Learning Goals Slide</vt:lpstr>
      <vt:lpstr>Announcement Slide</vt:lpstr>
      <vt:lpstr>Introductions</vt:lpstr>
      <vt:lpstr>Who are we?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24</cp:revision>
  <dcterms:created xsi:type="dcterms:W3CDTF">2023-01-15T20:59:46Z</dcterms:created>
  <dcterms:modified xsi:type="dcterms:W3CDTF">2023-02-05T23:54:59Z</dcterms:modified>
</cp:coreProperties>
</file>